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4" r:id="rId2"/>
    <p:sldId id="355" r:id="rId3"/>
    <p:sldId id="258" r:id="rId4"/>
    <p:sldId id="259" r:id="rId5"/>
    <p:sldId id="269" r:id="rId6"/>
    <p:sldId id="305" r:id="rId7"/>
    <p:sldId id="311" r:id="rId8"/>
    <p:sldId id="321" r:id="rId9"/>
    <p:sldId id="324" r:id="rId10"/>
    <p:sldId id="345" r:id="rId11"/>
    <p:sldId id="348" r:id="rId12"/>
    <p:sldId id="351" r:id="rId13"/>
    <p:sldId id="353" r:id="rId14"/>
    <p:sldId id="356" r:id="rId15"/>
    <p:sldId id="364" r:id="rId16"/>
    <p:sldId id="370" r:id="rId17"/>
    <p:sldId id="371" r:id="rId18"/>
    <p:sldId id="372" r:id="rId19"/>
    <p:sldId id="374" r:id="rId2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28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ctrTitle"/>
          </p:nvPr>
        </p:nvSpPr>
        <p:spPr>
          <a:xfrm>
            <a:off x="838200" y="1125538"/>
            <a:ext cx="7772400" cy="1846262"/>
          </a:xfrm>
          <a:ln>
            <a:solidFill>
              <a:srgbClr val="000080"/>
            </a:solidFill>
            <a:miter lim="800000"/>
            <a:headEnd/>
            <a:tailEnd/>
          </a:ln>
        </p:spPr>
        <p:txBody>
          <a:bodyPr/>
          <a:lstStyle>
            <a:lvl1pPr>
              <a:defRPr/>
            </a:lvl1pPr>
          </a:lstStyle>
          <a:p>
            <a:pPr lvl="0"/>
            <a:endParaRPr lang="zh-TW" altLang="en-GB" noProof="0" smtClean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00113" y="3213100"/>
            <a:ext cx="5943600" cy="2425700"/>
          </a:xfrm>
        </p:spPr>
        <p:txBody>
          <a:bodyPr/>
          <a:lstStyle>
            <a:lvl1pPr marL="0" indent="0">
              <a:defRPr/>
            </a:lvl1pPr>
            <a:lvl2pPr marL="457200" lvl="1" indent="0">
              <a:defRPr/>
            </a:lvl2pPr>
            <a:lvl3pPr marL="914400" lvl="2" indent="0">
              <a:defRPr/>
            </a:lvl3pPr>
            <a:lvl4pPr marL="1371600" lvl="3" indent="0">
              <a:defRPr/>
            </a:lvl4pPr>
          </a:lstStyle>
          <a:p>
            <a:pPr lvl="0"/>
            <a:r>
              <a:rPr lang="zh-TW" altLang="en-GB" noProof="0" smtClean="0"/>
              <a:t>第二層</a:t>
            </a:r>
          </a:p>
          <a:p>
            <a:pPr lvl="1"/>
            <a:r>
              <a:rPr lang="zh-TW" altLang="en-GB" noProof="0" smtClean="0"/>
              <a:t>第三層</a:t>
            </a:r>
          </a:p>
          <a:p>
            <a:pPr lvl="2"/>
            <a:r>
              <a:rPr lang="zh-TW" altLang="en-GB" noProof="0" smtClean="0"/>
              <a:t>第四層</a:t>
            </a:r>
          </a:p>
          <a:p>
            <a:pPr lvl="3"/>
            <a:r>
              <a:rPr lang="zh-TW" altLang="en-GB" noProof="0" smtClean="0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122068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3"/>
          </p:nvPr>
        </p:nvSpPr>
        <p:spPr>
          <a:xfrm>
            <a:off x="395288" y="1268761"/>
            <a:ext cx="8353425" cy="5256584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1pPr>
            <a:lvl2pPr marL="4572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2pPr>
            <a:lvl3pPr marL="9144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3pPr>
            <a:lvl4pPr marL="13716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4pPr>
            <a:lvl5pPr marL="1828800" indent="0">
              <a:lnSpc>
                <a:spcPct val="150000"/>
              </a:lnSpc>
              <a:spcBef>
                <a:spcPts val="0"/>
              </a:spcBef>
              <a:buFontTx/>
              <a:buNone/>
              <a:defRPr baseline="0">
                <a:latin typeface="Cambria Math" panose="02040503050406030204" pitchFamily="18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91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7492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9665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2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>
            <a:stCxn id="7" idx="0"/>
            <a:endCxn id="7" idx="2"/>
          </p:cNvCxnSpPr>
          <p:nvPr userDrawn="1"/>
        </p:nvCxnSpPr>
        <p:spPr>
          <a:xfrm>
            <a:off x="4499769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014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欄文字無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179388" y="260350"/>
            <a:ext cx="8640762" cy="6408738"/>
          </a:xfrm>
        </p:spPr>
        <p:txBody>
          <a:bodyPr numCol="3" spcCol="144000"/>
          <a:lstStyle>
            <a:lvl1pPr marL="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1pPr>
            <a:lvl2pPr marL="4572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2pPr>
            <a:lvl3pPr marL="9144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3pPr>
            <a:lvl4pPr marL="13716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4pPr>
            <a:lvl5pPr marL="1828800" indent="0">
              <a:lnSpc>
                <a:spcPct val="100000"/>
              </a:lnSpc>
              <a:spcBef>
                <a:spcPts val="900"/>
              </a:spcBef>
              <a:buFontTx/>
              <a:buNone/>
              <a:defRPr/>
            </a:lvl5pPr>
          </a:lstStyle>
          <a:p>
            <a:pPr lvl="0"/>
            <a:endParaRPr lang="en-US" altLang="zh-TW" smtClean="0"/>
          </a:p>
        </p:txBody>
      </p:sp>
      <p:cxnSp>
        <p:nvCxnSpPr>
          <p:cNvPr id="3" name="直線接點 2"/>
          <p:cNvCxnSpPr/>
          <p:nvPr userDrawn="1"/>
        </p:nvCxnSpPr>
        <p:spPr>
          <a:xfrm>
            <a:off x="305983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直線接點 3"/>
          <p:cNvCxnSpPr/>
          <p:nvPr userDrawn="1"/>
        </p:nvCxnSpPr>
        <p:spPr>
          <a:xfrm>
            <a:off x="5940152" y="260350"/>
            <a:ext cx="0" cy="6408738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8022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9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757188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221C2D-D537-4C31-81D4-DEFCF47D152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圖片版面配置區 5"/>
          <p:cNvSpPr>
            <a:spLocks noGrp="1"/>
          </p:cNvSpPr>
          <p:nvPr>
            <p:ph type="pic" idx="13"/>
          </p:nvPr>
        </p:nvSpPr>
        <p:spPr>
          <a:xfrm>
            <a:off x="381000" y="507999"/>
            <a:ext cx="8128000" cy="5842000"/>
          </a:xfrm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94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3668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21C2D-D537-4C31-81D4-DEFCF47D152F}" type="datetimeFigureOut">
              <a:rPr lang="zh-TW" altLang="en-US" smtClean="0"/>
              <a:t>2017/9/21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923CC-A71C-4CD1-9C43-E0EC8CCAC77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282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5" r:id="rId2"/>
    <p:sldLayoutId id="2147483654" r:id="rId3"/>
    <p:sldLayoutId id="2147483658" r:id="rId4"/>
    <p:sldLayoutId id="2147483662" r:id="rId5"/>
    <p:sldLayoutId id="2147483663" r:id="rId6"/>
    <p:sldLayoutId id="2147483656" r:id="rId7"/>
    <p:sldLayoutId id="2147483659" r:id="rId8"/>
    <p:sldLayoutId id="2147483660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00"/>
          </a:solidFill>
          <a:latin typeface="Cambria Math"/>
          <a:ea typeface="微軟正黑體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000000"/>
          </a:solidFill>
          <a:latin typeface="Cambria Math"/>
          <a:ea typeface="微軟正黑體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000000"/>
          </a:solidFill>
          <a:latin typeface="Cambria Math"/>
          <a:ea typeface="微軟正黑體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000000"/>
          </a:solidFill>
          <a:latin typeface="Cambria Math"/>
          <a:ea typeface="微軟正黑體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000000"/>
          </a:solidFill>
          <a:latin typeface="Cambria Math"/>
          <a:ea typeface="微軟正黑體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chrome extension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9445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187624" y="908720"/>
            <a:ext cx="1872208" cy="43204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7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668344" y="908720"/>
            <a:ext cx="720080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3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36296" y="2132856"/>
            <a:ext cx="936104" cy="21602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79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00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移除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545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699792" y="4797152"/>
            <a:ext cx="1224136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64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596336" y="2420888"/>
            <a:ext cx="576064" cy="576064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4528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596336" y="2420888"/>
            <a:ext cx="576064" cy="64807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95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211960" y="2276872"/>
            <a:ext cx="864096" cy="864096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9108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92280" y="836712"/>
            <a:ext cx="1224136" cy="576064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文字方塊 3"/>
          <p:cNvSpPr txBox="1"/>
          <p:nvPr/>
        </p:nvSpPr>
        <p:spPr>
          <a:xfrm>
            <a:off x="6228184" y="1916832"/>
            <a:ext cx="1620957" cy="52322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none" rtlCol="0">
            <a:spAutoFit/>
          </a:bodyPr>
          <a:lstStyle/>
          <a:p>
            <a:r>
              <a:rPr lang="zh-TW" altLang="en-US" sz="2800" b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已經移除</a:t>
            </a:r>
            <a:endParaRPr 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4812453" y="928799"/>
            <a:ext cx="2079235" cy="1374533"/>
          </a:xfrm>
          <a:custGeom>
            <a:avLst/>
            <a:gdLst>
              <a:gd name="connsiteX0" fmla="*/ 1126334 w 2079235"/>
              <a:gd name="connsiteY0" fmla="*/ 1352388 h 1374533"/>
              <a:gd name="connsiteX1" fmla="*/ 1087833 w 2079235"/>
              <a:gd name="connsiteY1" fmla="*/ 1256136 h 1374533"/>
              <a:gd name="connsiteX2" fmla="*/ 179 w 2079235"/>
              <a:gd name="connsiteY2" fmla="*/ 437988 h 1374533"/>
              <a:gd name="connsiteX3" fmla="*/ 1010831 w 2079235"/>
              <a:gd name="connsiteY3" fmla="*/ 14477 h 1374533"/>
              <a:gd name="connsiteX4" fmla="*/ 2079235 w 2079235"/>
              <a:gd name="connsiteY4" fmla="*/ 139605 h 13745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9235" h="1374533">
                <a:moveTo>
                  <a:pt x="1126334" y="1352388"/>
                </a:moveTo>
                <a:cubicBezTo>
                  <a:pt x="1200930" y="1380462"/>
                  <a:pt x="1275526" y="1408536"/>
                  <a:pt x="1087833" y="1256136"/>
                </a:cubicBezTo>
                <a:cubicBezTo>
                  <a:pt x="900140" y="1103736"/>
                  <a:pt x="13013" y="644931"/>
                  <a:pt x="179" y="437988"/>
                </a:cubicBezTo>
                <a:cubicBezTo>
                  <a:pt x="-12655" y="231045"/>
                  <a:pt x="664322" y="64207"/>
                  <a:pt x="1010831" y="14477"/>
                </a:cubicBezTo>
                <a:cubicBezTo>
                  <a:pt x="1357340" y="-35253"/>
                  <a:pt x="1718287" y="52176"/>
                  <a:pt x="2079235" y="139605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545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新增</a:t>
            </a:r>
            <a:endParaRPr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2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向左箭號 2"/>
          <p:cNvSpPr/>
          <p:nvPr/>
        </p:nvSpPr>
        <p:spPr>
          <a:xfrm>
            <a:off x="708660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4696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8100392" y="764704"/>
            <a:ext cx="288032" cy="64807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15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橢圓 2"/>
          <p:cNvSpPr/>
          <p:nvPr/>
        </p:nvSpPr>
        <p:spPr>
          <a:xfrm>
            <a:off x="7884368" y="908720"/>
            <a:ext cx="624632" cy="648072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918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2735477" y="4733546"/>
            <a:ext cx="174520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990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7664" y="1772816"/>
            <a:ext cx="1368152" cy="64807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811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419872" y="3212976"/>
            <a:ext cx="792088" cy="288032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向左箭號 3"/>
          <p:cNvSpPr/>
          <p:nvPr/>
        </p:nvSpPr>
        <p:spPr>
          <a:xfrm>
            <a:off x="4932040" y="4419600"/>
            <a:ext cx="977900" cy="508000"/>
          </a:xfrm>
          <a:prstGeom prst="leftArrow">
            <a:avLst/>
          </a:prstGeom>
          <a:solidFill>
            <a:srgbClr val="7030A0"/>
          </a:solidFill>
          <a:ln w="25400">
            <a:solidFill>
              <a:srgbClr val="7030A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5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508000"/>
            <a:ext cx="8128000" cy="5842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547664" y="2420888"/>
            <a:ext cx="6696744" cy="1872208"/>
          </a:xfrm>
          <a:prstGeom prst="rect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橢圓 3"/>
          <p:cNvSpPr/>
          <p:nvPr/>
        </p:nvSpPr>
        <p:spPr>
          <a:xfrm>
            <a:off x="7668344" y="836712"/>
            <a:ext cx="576064" cy="504056"/>
          </a:xfrm>
          <a:prstGeom prst="ellipse">
            <a:avLst/>
          </a:prstGeom>
          <a:ln w="25400">
            <a:solidFill>
              <a:srgbClr val="FF00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295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5400">
          <a:solidFill>
            <a:srgbClr val="FF0000"/>
          </a:solidFill>
          <a:tailEnd type="triangle" w="lg" len="med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>
          <a:solidFill>
            <a:srgbClr val="C00000"/>
          </a:solidFill>
          <a:tailEnd type="triangl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  <a:ln w="12700">
          <a:noFill/>
        </a:ln>
      </a:spPr>
      <a:bodyPr wrap="none" rtlCol="0">
        <a:spAutoFit/>
      </a:bodyPr>
      <a:lstStyle>
        <a:defPPr>
          <a:defRPr sz="2800" b="1" smtClean="0">
            <a:latin typeface="微軟正黑體" panose="020B0604030504040204" pitchFamily="34" charset="-120"/>
            <a:ea typeface="微軟正黑體" panose="020B0604030504040204" pitchFamily="34" charset="-120"/>
          </a:defRPr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如螢幕大小 (4:3)</PresentationFormat>
  <Paragraphs>4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Office 佈景主題</vt:lpstr>
      <vt:lpstr>chrome extension</vt:lpstr>
      <vt:lpstr>新增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移除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linchao</dc:creator>
  <cp:lastModifiedBy>linchao</cp:lastModifiedBy>
  <cp:revision>209</cp:revision>
  <dcterms:created xsi:type="dcterms:W3CDTF">2016-05-11T16:34:21Z</dcterms:created>
  <dcterms:modified xsi:type="dcterms:W3CDTF">2017-09-21T06:41:23Z</dcterms:modified>
</cp:coreProperties>
</file>